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8" r:id="rId2"/>
    <p:sldId id="443" r:id="rId3"/>
    <p:sldId id="419" r:id="rId4"/>
    <p:sldId id="440" r:id="rId5"/>
    <p:sldId id="437" r:id="rId6"/>
    <p:sldId id="447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/>
    <p:restoredTop sz="94660"/>
  </p:normalViewPr>
  <p:slideViewPr>
    <p:cSldViewPr snapToGrid="0" showGuides="1">
      <p:cViewPr varScale="1">
        <p:scale>
          <a:sx n="91" d="100"/>
          <a:sy n="91" d="100"/>
        </p:scale>
        <p:origin x="594" y="84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rtlCol="0" anchor="t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wrap="square" lIns="90000" tIns="46800" rIns="90000" bIns="46800" numCol="1" rtlCol="0" anchor="t" anchorCtr="0" compatLnSpc="1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08013" y="608013"/>
            <a:ext cx="10969625" cy="70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08013" y="1490663"/>
            <a:ext cx="10969625" cy="475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0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0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tabLst>
          <a:tab pos="1609725" algn="l"/>
        </a:tabLst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tabLst>
          <a:tab pos="1609725" algn="l"/>
        </a:tabLst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图片202005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8"/>
          <p:cNvSpPr txBox="1"/>
          <p:nvPr/>
        </p:nvSpPr>
        <p:spPr>
          <a:xfrm>
            <a:off x="4618038" y="725488"/>
            <a:ext cx="7462837" cy="48320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1</a:t>
            </a: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.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学生体温正常、无疑似症状（发热、干咳、咽痛、流涕、腹泻、乏力、嗅（味）觉减退、肌肉酸痛等）方可进入教室（实验室）；</a:t>
            </a:r>
            <a:endParaRPr lang="en-US" altLang="zh-CN" sz="2000" dirty="0">
              <a:latin typeface="微软雅黑" panose="020B0503020204020204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dirty="0">
                <a:latin typeface="微软雅黑" panose="020B0503020204020204" pitchFamily="34" charset="-122"/>
              </a:rPr>
              <a:t>保持教室整洁、通风，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严禁</a:t>
            </a:r>
            <a:r>
              <a:rPr lang="zh-CN" altLang="en-US" sz="2000" dirty="0">
                <a:latin typeface="微软雅黑" panose="020B0503020204020204" pitchFamily="34" charset="-122"/>
              </a:rPr>
              <a:t>私自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移动课桌椅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；</a:t>
            </a:r>
            <a:endParaRPr lang="zh-CN" altLang="en-US" sz="2000" dirty="0">
              <a:latin typeface="微软雅黑" panose="020B0503020204020204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3</a:t>
            </a: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.</a:t>
            </a:r>
            <a:r>
              <a:rPr lang="zh-CN" altLang="en-US" sz="2000" dirty="0">
                <a:latin typeface="微软雅黑" panose="020B0503020204020204" pitchFamily="34" charset="-122"/>
              </a:rPr>
              <a:t>尽量加大间距就座，聚集性活动非必要不组织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；</a:t>
            </a:r>
            <a:endParaRPr lang="zh-CN" altLang="en-US" sz="2000" dirty="0">
              <a:latin typeface="微软雅黑" panose="020B0503020204020204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4.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学生应自觉使用战疫宝系统扫描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座位二维码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入座；</a:t>
            </a:r>
            <a:endParaRPr lang="en-US" altLang="zh-CN" sz="2000" dirty="0">
              <a:latin typeface="微软雅黑" panose="020B0503020204020204" pitchFamily="34" charset="-122"/>
              <a:sym typeface="+mn-ea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5.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 学生出现疑似症状应立即向任课教师报告（自习等</a:t>
            </a: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活动时，直接向学工办老师报告）；</a:t>
            </a:r>
            <a:endParaRPr lang="en-US" altLang="zh-CN" sz="2000" dirty="0">
              <a:latin typeface="微软雅黑" panose="020B0503020204020204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6.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上下课按照教室门口示意图有序进出教学楼，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课间</a:t>
            </a:r>
            <a:r>
              <a:rPr lang="zh-CN" altLang="en-US" sz="2000" smtClean="0">
                <a:latin typeface="微软雅黑" panose="020B0503020204020204" pitchFamily="34" charset="-122"/>
                <a:sym typeface="+mn-ea"/>
              </a:rPr>
              <a:t>活动保持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合理间距；</a:t>
            </a:r>
            <a:endParaRPr lang="en-US" altLang="zh-CN" sz="2000" dirty="0">
              <a:latin typeface="微软雅黑" panose="020B0503020204020204" pitchFamily="34" charset="-122"/>
              <a:sym typeface="+mn-ea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7.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强化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节能环保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意识，下课自觉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关闭空调和日光灯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等设备。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00663" y="122238"/>
            <a:ext cx="6199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常态化疫情防控下教学温馨提示（学生）</a:t>
            </a:r>
          </a:p>
        </p:txBody>
      </p:sp>
      <p:pic>
        <p:nvPicPr>
          <p:cNvPr id="3077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350" y="71438"/>
            <a:ext cx="517525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" descr="QQ图片20181224111335"/>
          <p:cNvPicPr>
            <a:picLocks noChangeAspect="1"/>
          </p:cNvPicPr>
          <p:nvPr/>
        </p:nvPicPr>
        <p:blipFill>
          <a:blip r:embed="rId6"/>
          <a:srcRect l="11127" t="50436" r="24332" b="27521"/>
          <a:stretch>
            <a:fillRect/>
          </a:stretch>
        </p:blipFill>
        <p:spPr>
          <a:xfrm>
            <a:off x="0" y="-141287"/>
            <a:ext cx="3690938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51448" y="2310558"/>
            <a:ext cx="4175125" cy="109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医务室联系电话：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88220120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二级学院学工办老师电话如下：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192088" y="3481498"/>
          <a:ext cx="4094161" cy="19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二级</a:t>
                      </a:r>
                      <a:r>
                        <a:rPr lang="zh-CN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学院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姓名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手机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长号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移动短号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商学院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倪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17855881892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656892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法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黄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18257972018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662018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文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余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18757606790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676790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设计艺术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陈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18267915309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615309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理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林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13868922105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677105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工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邢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15905891191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651191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9540" y="1765935"/>
            <a:ext cx="25495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/>
              <a:t>警务室联系电话：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72995" y="1565910"/>
            <a:ext cx="171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88220110</a:t>
            </a:r>
            <a:r>
              <a:rPr lang="en-US" altLang="zh-CN" sz="2400">
                <a:solidFill>
                  <a:srgbClr val="FF0000"/>
                </a:solidFill>
              </a:rPr>
              <a:t>                    </a:t>
            </a:r>
            <a:r>
              <a:rPr lang="en-US" altLang="zh-CN" sz="24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88138110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图片202005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300663" y="122238"/>
            <a:ext cx="6199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cs"/>
              </a:rPr>
              <a:t>常态化疫情防控下教室使用规定</a:t>
            </a:r>
          </a:p>
        </p:txBody>
      </p:sp>
      <p:pic>
        <p:nvPicPr>
          <p:cNvPr id="4100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350" y="71438"/>
            <a:ext cx="517525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" descr="QQ图片20181224111335"/>
          <p:cNvPicPr>
            <a:picLocks noChangeAspect="1"/>
          </p:cNvPicPr>
          <p:nvPr/>
        </p:nvPicPr>
        <p:blipFill>
          <a:blip r:embed="rId5"/>
          <a:srcRect l="11127" t="50436" r="24332" b="27521"/>
          <a:stretch>
            <a:fillRect/>
          </a:stretch>
        </p:blipFill>
        <p:spPr>
          <a:xfrm>
            <a:off x="0" y="-141287"/>
            <a:ext cx="3690938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" descr="未标题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1382713"/>
            <a:ext cx="3524250" cy="4500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文本框 8"/>
          <p:cNvSpPr txBox="1">
            <a:spLocks noChangeArrowheads="1"/>
          </p:cNvSpPr>
          <p:nvPr/>
        </p:nvSpPr>
        <p:spPr bwMode="auto">
          <a:xfrm>
            <a:off x="4000500" y="974725"/>
            <a:ext cx="7842250" cy="39909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1.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禁止随意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移动或搬出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教室内课桌椅，确因教学需要，结束后务必按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座位编号顺序归位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；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2.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严禁在课桌椅及座位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二维码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上乱刻乱画。不在门窗、墙壁、黑板和桌椅等处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乱张贴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；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3.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自觉维护教室环境卫生，保持干净、整洁，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常通风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。不在教室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用餐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，不随地吐痰，不乱扔果皮纸屑，垃圾分类投放；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4.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注意言行举止，严禁穿拖鞋、背心、裤衩等进入教室。不用任何物品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抢占座位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，教室内不得有不文明行为；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5.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养成节能环保意识，节约用电，教室使用后人走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灯熄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、人离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E53333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空调关</a:t>
            </a:r>
            <a:r>
              <a:rPr kumimoji="0" lang="zh-CN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ahoma" panose="020B0604030504040204" pitchFamily="34" charset="0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10125" y="5259388"/>
            <a:ext cx="727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Tahoma" panose="020B0604030504040204" pitchFamily="34" charset="0"/>
              </a:rPr>
              <a:t>如</a:t>
            </a:r>
            <a:r>
              <a:rPr kumimoji="0" lang="zh-CN" altLang="zh-CN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Tahoma" panose="020B0604030504040204" pitchFamily="34" charset="0"/>
              </a:rPr>
              <a:t>有违反以上规定的班级、学生或教师，将视情况取消借用教室资格。</a:t>
            </a:r>
            <a:endParaRPr kumimoji="0" lang="zh-CN" altLang="en-US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4105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625" y="5113338"/>
            <a:ext cx="547688" cy="4937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375" y="379413"/>
            <a:ext cx="10969625" cy="774700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临时观察点位置、进出大楼行进示意图（例）</a:t>
            </a:r>
          </a:p>
        </p:txBody>
      </p:sp>
      <p:pic>
        <p:nvPicPr>
          <p:cNvPr id="512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2089150"/>
            <a:ext cx="11125200" cy="390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文本框 2"/>
          <p:cNvSpPr txBox="1"/>
          <p:nvPr/>
        </p:nvSpPr>
        <p:spPr>
          <a:xfrm>
            <a:off x="3543300" y="6149975"/>
            <a:ext cx="434816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Tips</a:t>
            </a:r>
            <a:r>
              <a:rPr lang="zh-CN" altLang="en-US" b="1" dirty="0">
                <a:solidFill>
                  <a:srgbClr val="FF0000"/>
                </a:solidFill>
              </a:rPr>
              <a:t>：各楼层详见讲台上的防疫温馨提示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7" descr="Grou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1455738"/>
            <a:ext cx="2212975" cy="431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5"/>
          <p:cNvSpPr>
            <a:spLocks noGrp="1"/>
          </p:cNvSpPr>
          <p:nvPr/>
        </p:nvSpPr>
        <p:spPr>
          <a:xfrm>
            <a:off x="0" y="6022975"/>
            <a:ext cx="2452688" cy="415925"/>
          </a:xfrm>
          <a:prstGeom prst="rect">
            <a:avLst/>
          </a:prstGeom>
        </p:spPr>
        <p:txBody>
          <a:bodyPr lIns="90000" tIns="46800" rIns="90000" bIns="4680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①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微信扫学院微信企业号</a:t>
            </a:r>
          </a:p>
        </p:txBody>
      </p:sp>
      <p:pic>
        <p:nvPicPr>
          <p:cNvPr id="8196" name="图片 5" descr="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3" y="3567113"/>
            <a:ext cx="1736725" cy="17002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>
            <a:endCxn id="8194" idx="3"/>
          </p:cNvCxnSpPr>
          <p:nvPr/>
        </p:nvCxnSpPr>
        <p:spPr>
          <a:xfrm>
            <a:off x="2092325" y="2601913"/>
            <a:ext cx="200025" cy="101282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>
            <a:spLocks noGrp="1"/>
          </p:cNvSpPr>
          <p:nvPr/>
        </p:nvSpPr>
        <p:spPr>
          <a:xfrm>
            <a:off x="1433513" y="5418138"/>
            <a:ext cx="1736725" cy="415925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行知学院微信企业号</a:t>
            </a:r>
          </a:p>
        </p:txBody>
      </p:sp>
      <p:pic>
        <p:nvPicPr>
          <p:cNvPr id="8199" name="图片 8" descr="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388" y="1455738"/>
            <a:ext cx="2152650" cy="417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5"/>
          <p:cNvSpPr>
            <a:spLocks noGrp="1"/>
          </p:cNvSpPr>
          <p:nvPr/>
        </p:nvSpPr>
        <p:spPr>
          <a:xfrm>
            <a:off x="2503488" y="5767388"/>
            <a:ext cx="3506788" cy="866775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j-cs"/>
                <a:sym typeface="+mn-ea"/>
              </a:rPr>
              <a:t>②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输入用户名、密码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（教工用户名为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8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位工号；学生用户名为学号；密码默认为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xzxy@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+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身份证后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6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位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）</a:t>
            </a:r>
          </a:p>
        </p:txBody>
      </p:sp>
      <p:pic>
        <p:nvPicPr>
          <p:cNvPr id="8201" name="图片 10" descr="未标题-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63" y="1455738"/>
            <a:ext cx="2152650" cy="417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5929313" y="5924550"/>
            <a:ext cx="1622425" cy="415925"/>
          </a:xfrm>
          <a:prstGeom prst="rect">
            <a:avLst/>
          </a:prstGeom>
        </p:spPr>
        <p:txBody>
          <a:bodyPr lIns="90000" tIns="46800" rIns="90000" bIns="46800" anchor="ctr">
            <a:normAutofit fontScale="92500" lnSpcReduction="2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j-cs"/>
                <a:sym typeface="+mn-ea"/>
              </a:rPr>
              <a:t>③</a:t>
            </a: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输入该微信号所绑定的手机号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5973763" y="2362200"/>
            <a:ext cx="704850" cy="7493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5"/>
          <p:cNvSpPr>
            <a:spLocks noGrp="1"/>
          </p:cNvSpPr>
          <p:nvPr/>
        </p:nvSpPr>
        <p:spPr>
          <a:xfrm>
            <a:off x="7845425" y="5910263"/>
            <a:ext cx="2208213" cy="415925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④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长按二维码，在弹出的提示框中选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“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关注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”</a:t>
            </a:r>
          </a:p>
        </p:txBody>
      </p:sp>
      <p:pic>
        <p:nvPicPr>
          <p:cNvPr id="8205" name="图片 14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863" y="1568450"/>
            <a:ext cx="2109787" cy="404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15" descr="0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375" y="1568450"/>
            <a:ext cx="2109788" cy="404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标题 5"/>
          <p:cNvSpPr>
            <a:spLocks noGrp="1"/>
          </p:cNvSpPr>
          <p:nvPr/>
        </p:nvSpPr>
        <p:spPr>
          <a:xfrm>
            <a:off x="10053638" y="5880100"/>
            <a:ext cx="1949450" cy="415925"/>
          </a:xfrm>
          <a:prstGeom prst="rect">
            <a:avLst/>
          </a:prstGeom>
        </p:spPr>
        <p:txBody>
          <a:bodyPr lIns="90000" tIns="46800" rIns="90000" bIns="4680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⑤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点击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“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关注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”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即可</a:t>
            </a: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611188" y="317500"/>
            <a:ext cx="10969625" cy="706438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行知学院微信企业号关注流程</a:t>
            </a:r>
          </a:p>
        </p:txBody>
      </p:sp>
      <p:sp>
        <p:nvSpPr>
          <p:cNvPr id="21" name="矩形 20"/>
          <p:cNvSpPr/>
          <p:nvPr/>
        </p:nvSpPr>
        <p:spPr>
          <a:xfrm>
            <a:off x="38100" y="1320800"/>
            <a:ext cx="12117388" cy="4446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368300"/>
            <a:ext cx="10969625" cy="706438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战疫宝系统学生扫描座位二维码签到操作步骤</a:t>
            </a:r>
          </a:p>
        </p:txBody>
      </p:sp>
      <p:pic>
        <p:nvPicPr>
          <p:cNvPr id="717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75" y="2071688"/>
            <a:ext cx="1754188" cy="277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" descr="Group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38" y="1500188"/>
            <a:ext cx="1963737" cy="3827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5"/>
          <p:cNvSpPr>
            <a:spLocks noGrp="1"/>
          </p:cNvSpPr>
          <p:nvPr/>
        </p:nvSpPr>
        <p:spPr>
          <a:xfrm>
            <a:off x="95250" y="5292725"/>
            <a:ext cx="1884363" cy="450850"/>
          </a:xfrm>
          <a:prstGeom prst="rect">
            <a:avLst/>
          </a:prstGeom>
        </p:spPr>
        <p:txBody>
          <a:bodyPr lIns="90000" tIns="46800" rIns="90000" bIns="46800" anchor="ctr">
            <a:normAutofit fontScale="95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打开微信扫一扫</a:t>
            </a:r>
          </a:p>
        </p:txBody>
      </p:sp>
      <p:sp>
        <p:nvSpPr>
          <p:cNvPr id="7" name="标题 5"/>
          <p:cNvSpPr>
            <a:spLocks noGrp="1"/>
          </p:cNvSpPr>
          <p:nvPr/>
        </p:nvSpPr>
        <p:spPr>
          <a:xfrm>
            <a:off x="2147888" y="5300663"/>
            <a:ext cx="1754188" cy="415925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扫描座位二维码</a:t>
            </a:r>
          </a:p>
        </p:txBody>
      </p:sp>
      <p:pic>
        <p:nvPicPr>
          <p:cNvPr id="7175" name="图片 16" descr="iPhoneX备份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438" y="1500188"/>
            <a:ext cx="1951037" cy="37925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箭头连接符 8"/>
          <p:cNvCxnSpPr/>
          <p:nvPr/>
        </p:nvCxnSpPr>
        <p:spPr>
          <a:xfrm>
            <a:off x="1852613" y="2514600"/>
            <a:ext cx="322263" cy="45085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5"/>
          <p:cNvSpPr>
            <a:spLocks noGrp="1"/>
          </p:cNvSpPr>
          <p:nvPr/>
        </p:nvSpPr>
        <p:spPr>
          <a:xfrm>
            <a:off x="4275138" y="5291138"/>
            <a:ext cx="1754188" cy="415925"/>
          </a:xfrm>
          <a:prstGeom prst="rect">
            <a:avLst/>
          </a:prstGeom>
        </p:spPr>
        <p:txBody>
          <a:bodyPr lIns="90000" tIns="46800" rIns="90000" bIns="46800" anchor="ctr">
            <a:normAutofit fontScale="95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扫码成功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941763" y="3182938"/>
            <a:ext cx="38258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9" name="图片 11" descr="0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038" y="1500188"/>
            <a:ext cx="1876425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14" descr="iPhoneX备份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142538" y="1500188"/>
            <a:ext cx="1954212" cy="379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图片 15" descr="Group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13725" y="1500188"/>
            <a:ext cx="1944688" cy="3792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5"/>
          <p:cNvSpPr>
            <a:spLocks noGrp="1"/>
          </p:cNvSpPr>
          <p:nvPr/>
        </p:nvSpPr>
        <p:spPr>
          <a:xfrm>
            <a:off x="8324850" y="5241925"/>
            <a:ext cx="1857375" cy="630238"/>
          </a:xfrm>
          <a:prstGeom prst="rect">
            <a:avLst/>
          </a:prstGeom>
        </p:spPr>
        <p:txBody>
          <a:bodyPr lIns="90000" tIns="46800" rIns="90000" bIns="46800" anchor="ctr">
            <a:normAutofit fontScale="975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在扫码通主页点开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课堂考勤等服务</a:t>
            </a: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10402888" y="5310188"/>
            <a:ext cx="1576388" cy="415925"/>
          </a:xfrm>
          <a:prstGeom prst="rect">
            <a:avLst/>
          </a:prstGeom>
        </p:spPr>
        <p:txBody>
          <a:bodyPr lIns="90000" tIns="46800" rIns="90000" bIns="46800" anchor="ctr">
            <a:normAutofit fontScale="975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查看入座记录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0026650" y="2732088"/>
            <a:ext cx="37623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991475" y="2732088"/>
            <a:ext cx="430213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5"/>
          <p:cNvSpPr>
            <a:spLocks noGrp="1"/>
          </p:cNvSpPr>
          <p:nvPr/>
        </p:nvSpPr>
        <p:spPr>
          <a:xfrm>
            <a:off x="6235700" y="5202238"/>
            <a:ext cx="1978025" cy="630238"/>
          </a:xfrm>
          <a:prstGeom prst="rect">
            <a:avLst/>
          </a:prstGeom>
        </p:spPr>
        <p:txBody>
          <a:bodyPr lIns="90000" tIns="46800" rIns="90000" bIns="46800" anchor="ctr">
            <a:normAutofit fontScale="92500" lnSpcReduction="1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网上办事大厅首页</a:t>
            </a:r>
            <a:endParaRPr kumimoji="0" lang="en-US" altLang="zh-CN" sz="1300" b="1" i="0" u="none" strike="noStrike" kern="1200" cap="none" spc="3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（</a:t>
            </a:r>
            <a:r>
              <a:rPr kumimoji="0" lang="zh-CN" altLang="en-US" sz="13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  <a:sym typeface="+mn-ea"/>
              </a:rPr>
              <a:t>详见行知学院微信企业号关注流程</a:t>
            </a: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76200" y="1320800"/>
            <a:ext cx="6000750" cy="5219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69025" y="1320800"/>
            <a:ext cx="5946775" cy="52197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87575" y="6013450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扫码入座签到</a:t>
            </a:r>
            <a:endParaRPr kumimoji="0" lang="zh-CN" altLang="en-US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34388" y="6007100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查询签到情况</a:t>
            </a:r>
            <a:endParaRPr kumimoji="0" lang="zh-CN" altLang="en-US" kern="1200" cap="none" spc="0" normalizeH="0" baseline="0" noProof="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322898" y="312420"/>
            <a:ext cx="10969625" cy="70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rtlCol="0" anchor="ctr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座位二维码无法签到报修申请操作步骤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6850" y="2269490"/>
            <a:ext cx="2324100" cy="2895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55" y="1875155"/>
            <a:ext cx="2761615" cy="393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1665605"/>
            <a:ext cx="2614295" cy="4572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52015" y="1120775"/>
            <a:ext cx="7312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如无法扫描签到或发现座位二维码有损坏，可通过网上办事大厅报修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50950" y="5315585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网上办事大厅首页</a:t>
            </a:r>
            <a:endParaRPr kumimoji="0" lang="en-US" altLang="zh-CN" sz="1600" b="1" i="0" u="none" strike="noStrike" kern="1200" cap="none" spc="3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（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ea"/>
                <a:ea typeface="+mj-ea"/>
                <a:sym typeface="+mn-ea"/>
              </a:rPr>
              <a:t>详见行知学院微信企业号关注流程</a:t>
            </a: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）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4521200" y="5980430"/>
            <a:ext cx="2905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在办事大厅主页点开</a:t>
            </a:r>
            <a:endParaRPr kumimoji="0" lang="zh-CN" altLang="en-US" sz="1600" b="1" i="0" u="none" strike="noStrike" kern="1200" cap="none" spc="3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设备报修申请</a:t>
            </a:r>
            <a:endParaRPr lang="zh-CN" altLang="en-US" sz="16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055" y="3467735"/>
            <a:ext cx="1979930" cy="1936115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8951595" y="5226050"/>
            <a:ext cx="682625" cy="27495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033384" y="6273225"/>
            <a:ext cx="32607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/>
              <a:t>填写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教室、座位和问题</a:t>
            </a:r>
            <a:r>
              <a:rPr lang="zh-CN" altLang="en-US" sz="1600" b="1" dirty="0" smtClean="0"/>
              <a:t>等信息</a:t>
            </a:r>
            <a:r>
              <a:rPr lang="zh-CN" altLang="en-US" sz="1600" b="1" dirty="0"/>
              <a:t>，并上传二维码照片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919855" y="3794760"/>
            <a:ext cx="565150" cy="5537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7403465" y="3472815"/>
            <a:ext cx="843915" cy="1079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870,&quot;width&quot;:403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21,&quot;width&quot;:392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45,&quot;width&quot;:392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60,&quot;width&quot;:366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1aa5e02-277f-471e-bbf1-5b178bc8b15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632</Words>
  <Application>Microsoft Office PowerPoint</Application>
  <PresentationFormat>宽屏</PresentationFormat>
  <Paragraphs>76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方正小标宋简体</vt:lpstr>
      <vt:lpstr>黑体</vt:lpstr>
      <vt:lpstr>华文细黑</vt:lpstr>
      <vt:lpstr>微软雅黑</vt:lpstr>
      <vt:lpstr>Arial</vt:lpstr>
      <vt:lpstr>Calibri</vt:lpstr>
      <vt:lpstr>Tahoma</vt:lpstr>
      <vt:lpstr>Wingdings</vt:lpstr>
      <vt:lpstr>Office 主题​​</vt:lpstr>
      <vt:lpstr>PowerPoint 演示文稿</vt:lpstr>
      <vt:lpstr>PowerPoint 演示文稿</vt:lpstr>
      <vt:lpstr>临时观察点位置、进出大楼行进示意图（例）</vt:lpstr>
      <vt:lpstr>行知学院微信企业号关注流程</vt:lpstr>
      <vt:lpstr>战疫宝系统学生扫描座位二维码签到操作步骤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znuljl</dc:creator>
  <cp:lastModifiedBy>李金良</cp:lastModifiedBy>
  <cp:revision>278</cp:revision>
  <cp:lastPrinted>2020-08-30T08:40:00Z</cp:lastPrinted>
  <dcterms:created xsi:type="dcterms:W3CDTF">2019-06-19T02:08:00Z</dcterms:created>
  <dcterms:modified xsi:type="dcterms:W3CDTF">2021-11-02T00:53:58Z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6A467ED2D4864E64926BA8282473125B</vt:lpwstr>
  </property>
</Properties>
</file>