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4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3D684-C7A2-B387-E061-4820B4378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D4A7B6-7C36-C214-6318-4DCD8E26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F1AF1-BA94-016E-01F8-7D609B6F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2CA5-39AF-4050-9DA8-13994EC8686A}" type="datetimeFigureOut">
              <a:rPr lang="zh-CN" altLang="en-US" smtClean="0"/>
              <a:t>2023-12-21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699A97-610C-A540-5EFD-FEB0D673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BC56-F6FD-9849-C96A-2D4D2F23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0C33-45B1-499D-B80B-A0F0F521E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70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EC2F04-E033-1CF9-4B2A-F64EB13A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9549A-6739-D08D-D1AD-5F0C19C35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1D8A35-0908-425C-34F1-E9CDB640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2CA5-39AF-4050-9DA8-13994EC8686A}" type="datetimeFigureOut">
              <a:rPr lang="zh-CN" altLang="en-US" smtClean="0"/>
              <a:t>2023-12-21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E54192-C303-494C-7E2F-B729FD85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41CF7A-3172-7855-5AAC-C7E3CEB3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0C33-45B1-499D-B80B-A0F0F521E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91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2D1BBC-BCDF-4CEE-CCDE-8E02EDDE8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6DA77A-E887-A924-CBF1-9A50B81B6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4ECFBA-4967-7BAD-1839-C6664EFD6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2CA5-39AF-4050-9DA8-13994EC8686A}" type="datetimeFigureOut">
              <a:rPr lang="zh-CN" altLang="en-US" smtClean="0"/>
              <a:t>2023-12-21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AE2145-054F-2447-CAFE-44F9C52E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597769-C0BC-3973-E0AE-F3531EDA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0C33-45B1-499D-B80B-A0F0F521E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9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DAA0AD-2815-7E99-7D1C-9D3E66C3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283963-4326-1A31-C498-6A07539BA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368750-7261-EEDD-501C-D88874FA1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2CA5-39AF-4050-9DA8-13994EC8686A}" type="datetimeFigureOut">
              <a:rPr lang="zh-CN" altLang="en-US" smtClean="0"/>
              <a:t>2023-12-21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5C47A2-39EF-4238-DC46-9CAE045E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423B04-4091-31B7-E54F-DA8D5DBB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0C33-45B1-499D-B80B-A0F0F521E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2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94BD4-7739-01EE-2CFE-9AAE1E83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C6D18F-BD7A-65FE-1929-BD35F847A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1774FD-23CB-EA4A-69D7-8BDC2395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2CA5-39AF-4050-9DA8-13994EC8686A}" type="datetimeFigureOut">
              <a:rPr lang="zh-CN" altLang="en-US" smtClean="0"/>
              <a:t>2023-12-21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65C301-3C67-24DA-CDFE-3620F59F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87AECB-27EA-A1D9-D640-C7E40BBA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0C33-45B1-499D-B80B-A0F0F521E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C42C8A-739C-956E-D049-ABEC52D7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88EF39-1072-6266-EF3E-42E6B63A0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57BCA2-81DB-E703-F2D5-80A0F98BD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E02E2C-1F6E-B816-02B4-BE78DA1F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2CA5-39AF-4050-9DA8-13994EC8686A}" type="datetimeFigureOut">
              <a:rPr lang="zh-CN" altLang="en-US" smtClean="0"/>
              <a:t>2023-12-21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7C2866-470A-5A3A-A659-F07AC221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9270D1-C4D4-4055-C1C4-FA9FEC33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0C33-45B1-499D-B80B-A0F0F521E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84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32D962-D21E-9455-9214-5BC5EDB2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CFFA50-018A-85DD-3B5A-A1396A69B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435BC4-CDBD-4D7F-4B0C-FE420359E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A8B72E-70B3-B34A-F40F-319E7B390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2CB4F60-EC6F-2788-6FDD-D71A26296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C7D670-CBC6-717A-A4F0-36465769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2CA5-39AF-4050-9DA8-13994EC8686A}" type="datetimeFigureOut">
              <a:rPr lang="zh-CN" altLang="en-US" smtClean="0"/>
              <a:t>2023-12-21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0A7ED35-F092-2E78-AF45-0C8467B9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A31F2A-7E67-B864-940E-FF2FD822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0C33-45B1-499D-B80B-A0F0F521E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55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384EAB-15C7-7BD9-398A-E5AB0787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8AEF5F-7390-FFB8-A904-F8844557E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2CA5-39AF-4050-9DA8-13994EC8686A}" type="datetimeFigureOut">
              <a:rPr lang="zh-CN" altLang="en-US" smtClean="0"/>
              <a:t>2023-12-21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6C83FA-838A-4839-8917-15DD2B3C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4719A8-6F2B-FB9F-8694-428DC204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0C33-45B1-499D-B80B-A0F0F521E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3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247BFE1-F9B6-BF5B-AB8B-09C4C031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2CA5-39AF-4050-9DA8-13994EC8686A}" type="datetimeFigureOut">
              <a:rPr lang="zh-CN" altLang="en-US" smtClean="0"/>
              <a:t>2023-12-21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F463D5F-635B-766B-9C02-E348DFA9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198DE1-90E8-E60F-5F4C-BEB0F18B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0C33-45B1-499D-B80B-A0F0F521E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40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161FD9-7F87-EFFB-476D-4A91BBCF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FE819-41EF-1A25-DB6B-8088383F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F200EC-F210-D30D-78EC-EF2509CDB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C0ACB3-6BB6-BB02-D088-A39F842C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2CA5-39AF-4050-9DA8-13994EC8686A}" type="datetimeFigureOut">
              <a:rPr lang="zh-CN" altLang="en-US" smtClean="0"/>
              <a:t>2023-12-21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D25EE1-1168-C94F-9B29-965A489C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5BD2D0-4CE4-C01D-C0A9-E19EC3D8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0C33-45B1-499D-B80B-A0F0F521E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99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CA394B-C565-88B4-DB68-FC6F9A66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70425E7-81F5-F53B-1245-E8B534980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67258A-122E-B92E-617D-37F9CD518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01486A-7850-8851-CDAB-A4240BB6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2CA5-39AF-4050-9DA8-13994EC8686A}" type="datetimeFigureOut">
              <a:rPr lang="zh-CN" altLang="en-US" smtClean="0"/>
              <a:t>2023-12-21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A4CD27-C4D0-BF84-3595-3A568C17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C294B2-35BD-9BA4-2D85-ABA30F17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0C33-45B1-499D-B80B-A0F0F521E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67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C5046C7-F4F7-1D3F-729C-4916F177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2F44EB-BF42-94E2-DDC0-4EA9C0A9E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8D92B-66BC-0A2E-0B5A-9714F4964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E2CA5-39AF-4050-9DA8-13994EC8686A}" type="datetimeFigureOut">
              <a:rPr lang="zh-CN" altLang="en-US" smtClean="0"/>
              <a:t>2023-12-21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1AD3BE-0701-A905-BA35-7789635AD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3C2999-42EE-8591-6520-FE5C60C7E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80C33-45B1-499D-B80B-A0F0F521E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46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642DD6B-7418-2C44-5C4A-F2E1002BE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838200"/>
            <a:ext cx="5238750" cy="51816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9DB9D5E-5850-E8B8-A25C-B85E048A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86293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浙里办消防自主管理培训学习流程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5834492-638B-3387-8124-F270ADE41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013"/>
            <a:ext cx="1282535" cy="12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5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8B5231F-E6A4-44DD-AA92-F4804FC61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86" y="838200"/>
            <a:ext cx="5238750" cy="51816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标题 8">
            <a:extLst>
              <a:ext uri="{FF2B5EF4-FFF2-40B4-BE49-F238E27FC236}">
                <a16:creationId xmlns:a16="http://schemas.microsoft.com/office/drawing/2014/main" id="{0DF608A3-27A1-0B5D-C6F1-8E189B4B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556" y="365125"/>
            <a:ext cx="8953995" cy="1225594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、打开 </a:t>
            </a:r>
            <a:r>
              <a:rPr lang="en-US" altLang="zh-CN" b="1" dirty="0">
                <a:solidFill>
                  <a:srgbClr val="FF0000"/>
                </a:solidFill>
              </a:rPr>
              <a:t>[</a:t>
            </a:r>
            <a:r>
              <a:rPr lang="zh-CN" altLang="en-US" b="1" dirty="0">
                <a:solidFill>
                  <a:srgbClr val="FF0000"/>
                </a:solidFill>
              </a:rPr>
              <a:t>浙里办</a:t>
            </a:r>
            <a:r>
              <a:rPr lang="en-US" altLang="zh-CN" b="1" dirty="0">
                <a:solidFill>
                  <a:srgbClr val="FF0000"/>
                </a:solidFill>
              </a:rPr>
              <a:t>】</a:t>
            </a:r>
            <a:r>
              <a:rPr lang="zh-CN" altLang="en-US" b="1" dirty="0">
                <a:solidFill>
                  <a:srgbClr val="FF0000"/>
                </a:solidFill>
              </a:rPr>
              <a:t>点击右上角“扫一扫”</a:t>
            </a:r>
            <a:br>
              <a:rPr lang="en-US" altLang="zh-CN" b="1" dirty="0">
                <a:solidFill>
                  <a:srgbClr val="FF0000"/>
                </a:solidFill>
              </a:rPr>
            </a:br>
            <a:r>
              <a:rPr lang="en-US" altLang="zh-CN" b="1" dirty="0">
                <a:solidFill>
                  <a:srgbClr val="FF0000"/>
                </a:solidFill>
              </a:rPr>
              <a:t>2</a:t>
            </a:r>
            <a:r>
              <a:rPr lang="zh-CN" altLang="en-US" b="1" dirty="0">
                <a:solidFill>
                  <a:srgbClr val="FF0000"/>
                </a:solidFill>
              </a:rPr>
              <a:t>、扫描二维码</a:t>
            </a:r>
            <a:br>
              <a:rPr lang="en-US" altLang="zh-CN" b="1" dirty="0">
                <a:solidFill>
                  <a:srgbClr val="FF0000"/>
                </a:solidFill>
              </a:rPr>
            </a:br>
            <a:r>
              <a:rPr lang="en-US" altLang="zh-CN" b="1" dirty="0">
                <a:solidFill>
                  <a:srgbClr val="FF0000"/>
                </a:solidFill>
              </a:rPr>
              <a:t>3</a:t>
            </a:r>
            <a:r>
              <a:rPr lang="zh-CN" altLang="en-US" b="1" dirty="0">
                <a:solidFill>
                  <a:srgbClr val="FF0000"/>
                </a:solidFill>
              </a:rPr>
              <a:t>、进行消防培训学习</a:t>
            </a:r>
            <a:br>
              <a:rPr lang="zh-CN" altLang="en-US" b="1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E0C2BC-B1A5-408A-57B2-3E6DBE0D2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165020" y="1647660"/>
            <a:ext cx="3978234" cy="4845215"/>
          </a:xfrm>
        </p:spPr>
        <p:txBody>
          <a:bodyPr/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32868E9-BCA1-7AC6-C09A-C353818F5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013"/>
            <a:ext cx="1282535" cy="12825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B0ADB8-4335-E4A7-8B5F-B40EE5F42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36" y="1590718"/>
            <a:ext cx="5623386" cy="52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8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35A3E65-B785-BD51-21EA-6841FE7F3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17" y="946068"/>
            <a:ext cx="5238750" cy="51816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CDA523D-ACB6-39A0-9A44-DCFB5295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126" y="185274"/>
            <a:ext cx="6044541" cy="1156381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点击单位员工进行学习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30A6D2-3C7F-6283-0B4F-DC251A268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013"/>
            <a:ext cx="1282535" cy="1282535"/>
          </a:xfrm>
          <a:prstGeom prst="rect">
            <a:avLst/>
          </a:prstGeom>
        </p:spPr>
      </p:pic>
      <p:pic>
        <p:nvPicPr>
          <p:cNvPr id="16" name="内容占位符 15">
            <a:extLst>
              <a:ext uri="{FF2B5EF4-FFF2-40B4-BE49-F238E27FC236}">
                <a16:creationId xmlns:a16="http://schemas.microsoft.com/office/drawing/2014/main" id="{1139E0EF-4A16-9B29-91A1-4D36CE754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40" y="1338903"/>
            <a:ext cx="3645724" cy="4971368"/>
          </a:xfrm>
        </p:spPr>
      </p:pic>
    </p:spTree>
    <p:extLst>
      <p:ext uri="{BB962C8B-B14F-4D97-AF65-F5344CB8AC3E}">
        <p14:creationId xmlns:p14="http://schemas.microsoft.com/office/powerpoint/2010/main" val="8220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71A7692D-DB25-5980-2B71-9494C8A72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74" y="968829"/>
            <a:ext cx="5238750" cy="51816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B96946F-51FC-73C1-3673-EE21D3A7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442" y="148282"/>
            <a:ext cx="8921579" cy="1282536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注意：每节题库学习时长不少于</a:t>
            </a:r>
            <a:r>
              <a:rPr lang="en-US" altLang="zh-CN" b="1" dirty="0">
                <a:solidFill>
                  <a:srgbClr val="FF0000"/>
                </a:solidFill>
              </a:rPr>
              <a:t>5</a:t>
            </a:r>
            <a:r>
              <a:rPr lang="zh-CN" altLang="en-US" b="1" dirty="0">
                <a:solidFill>
                  <a:srgbClr val="FF0000"/>
                </a:solidFill>
              </a:rPr>
              <a:t>秒，     答题时间不能超过</a:t>
            </a:r>
            <a:r>
              <a:rPr lang="en-US" altLang="zh-CN" b="1" dirty="0">
                <a:solidFill>
                  <a:srgbClr val="FF0000"/>
                </a:solidFill>
              </a:rPr>
              <a:t>30</a:t>
            </a:r>
            <a:r>
              <a:rPr lang="zh-CN" altLang="en-US" b="1" dirty="0">
                <a:solidFill>
                  <a:srgbClr val="FF0000"/>
                </a:solidFill>
              </a:rPr>
              <a:t>秒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38C15F6C-E4EF-9F1E-9388-F622B7B34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28" y="1430818"/>
            <a:ext cx="3258394" cy="4939304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F40E4AF-6F10-60CB-6D73-B09729B5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013"/>
            <a:ext cx="1282535" cy="12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2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BE97EF6-0A16-18F6-450B-423B59747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16" y="1027906"/>
            <a:ext cx="5238750" cy="51816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C479D661-091C-EAF6-8E8E-CBF9D595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204" y="166255"/>
            <a:ext cx="7612084" cy="1022267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成绩</a:t>
            </a:r>
            <a:r>
              <a:rPr lang="en-US" altLang="zh-CN" b="1" dirty="0">
                <a:solidFill>
                  <a:srgbClr val="FF0000"/>
                </a:solidFill>
              </a:rPr>
              <a:t>100</a:t>
            </a:r>
            <a:r>
              <a:rPr lang="zh-CN" altLang="en-US" b="1" dirty="0">
                <a:solidFill>
                  <a:srgbClr val="FF0000"/>
                </a:solidFill>
              </a:rPr>
              <a:t>分</a:t>
            </a:r>
            <a:r>
              <a:rPr lang="en-US" altLang="zh-CN" b="1" dirty="0">
                <a:solidFill>
                  <a:srgbClr val="FF0000"/>
                </a:solidFill>
              </a:rPr>
              <a:t>--</a:t>
            </a:r>
            <a:r>
              <a:rPr lang="zh-CN" altLang="en-US" b="1" dirty="0">
                <a:solidFill>
                  <a:srgbClr val="FF0000"/>
                </a:solidFill>
              </a:rPr>
              <a:t>生成</a:t>
            </a:r>
            <a:r>
              <a:rPr lang="zh-CN" altLang="en-US" b="1" dirty="0">
                <a:solidFill>
                  <a:srgbClr val="0070C0"/>
                </a:solidFill>
              </a:rPr>
              <a:t>蓝码</a:t>
            </a:r>
            <a:r>
              <a:rPr lang="zh-CN" altLang="en-US" b="1" dirty="0">
                <a:solidFill>
                  <a:srgbClr val="FF0000"/>
                </a:solidFill>
              </a:rPr>
              <a:t>视学习完成</a:t>
            </a:r>
          </a:p>
        </p:txBody>
      </p:sp>
      <p:sp>
        <p:nvSpPr>
          <p:cNvPr id="6" name="竖排文字占位符 5">
            <a:extLst>
              <a:ext uri="{FF2B5EF4-FFF2-40B4-BE49-F238E27FC236}">
                <a16:creationId xmlns:a16="http://schemas.microsoft.com/office/drawing/2014/main" id="{C4591D09-9972-C29E-F803-73CAF5BC5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11508" y="1825625"/>
            <a:ext cx="3168982" cy="435133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BAABA1-D04F-9A7B-6C1A-191FD032E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013"/>
            <a:ext cx="1282535" cy="12825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FDDECFB-08A3-0B76-A265-02B617C13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3" y="1188522"/>
            <a:ext cx="377350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3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70</Words>
  <Application>Microsoft Office PowerPoint</Application>
  <PresentationFormat>宽屏</PresentationFormat>
  <Paragraphs>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浙里办消防自主管理培训学习流程</vt:lpstr>
      <vt:lpstr>1、打开 [浙里办】点击右上角“扫一扫” 2、扫描二维码 3、进行消防培训学习 </vt:lpstr>
      <vt:lpstr>点击单位员工进行学习</vt:lpstr>
      <vt:lpstr>注意：每节题库学习时长不少于5秒，     答题时间不能超过30秒</vt:lpstr>
      <vt:lpstr>成绩100分--生成蓝码视学习完成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浙里办消防自主管理培训学习流程</dc:title>
  <dc:creator>向明</dc:creator>
  <cp:lastModifiedBy>向明 邓</cp:lastModifiedBy>
  <cp:revision>8</cp:revision>
  <dcterms:created xsi:type="dcterms:W3CDTF">2023-03-03T01:17:32Z</dcterms:created>
  <dcterms:modified xsi:type="dcterms:W3CDTF">2023-12-21T00:55:43Z</dcterms:modified>
</cp:coreProperties>
</file>